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90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F699A-6E5B-42F8-82C3-588C69F54BB1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C7DE-CDF3-413E-AA91-66A9C2DAD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290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F699A-6E5B-42F8-82C3-588C69F54BB1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C7DE-CDF3-413E-AA91-66A9C2DAD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226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F699A-6E5B-42F8-82C3-588C69F54BB1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C7DE-CDF3-413E-AA91-66A9C2DAD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157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F699A-6E5B-42F8-82C3-588C69F54BB1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C7DE-CDF3-413E-AA91-66A9C2DAD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343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F699A-6E5B-42F8-82C3-588C69F54BB1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C7DE-CDF3-413E-AA91-66A9C2DAD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344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F699A-6E5B-42F8-82C3-588C69F54BB1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C7DE-CDF3-413E-AA91-66A9C2DAD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057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F699A-6E5B-42F8-82C3-588C69F54BB1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C7DE-CDF3-413E-AA91-66A9C2DAD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113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F699A-6E5B-42F8-82C3-588C69F54BB1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C7DE-CDF3-413E-AA91-66A9C2DAD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976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F699A-6E5B-42F8-82C3-588C69F54BB1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C7DE-CDF3-413E-AA91-66A9C2DAD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147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F699A-6E5B-42F8-82C3-588C69F54BB1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C7DE-CDF3-413E-AA91-66A9C2DAD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662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F699A-6E5B-42F8-82C3-588C69F54BB1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C7DE-CDF3-413E-AA91-66A9C2DAD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602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F699A-6E5B-42F8-82C3-588C69F54BB1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2C7DE-CDF3-413E-AA91-66A9C2DAD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148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56" y="0"/>
            <a:ext cx="915715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 descr="C:\Users\imc_belova\Desktop\7h_PyIlZ4K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52" y="2461078"/>
            <a:ext cx="1548674" cy="1935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587555" cy="1951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75" y="4653136"/>
            <a:ext cx="1569027" cy="1961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2448151"/>
            <a:ext cx="554461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ФОТОКОНКУРС</a:t>
            </a:r>
          </a:p>
          <a:p>
            <a:pPr algn="ctr"/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«СКВЕР ОБЪЕДИНЯЕТ СЕРДЦА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8137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6</Words>
  <Application>Microsoft Office PowerPoint</Application>
  <PresentationFormat>Экран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Белова Ирина Николаевна</dc:creator>
  <cp:lastModifiedBy>Белова Ирина Николаевна</cp:lastModifiedBy>
  <cp:revision>4</cp:revision>
  <dcterms:created xsi:type="dcterms:W3CDTF">2025-10-10T10:32:18Z</dcterms:created>
  <dcterms:modified xsi:type="dcterms:W3CDTF">2025-10-10T11:16:12Z</dcterms:modified>
</cp:coreProperties>
</file>