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1" r:id="rId9"/>
    <p:sldId id="265" r:id="rId10"/>
    <p:sldId id="264" r:id="rId11"/>
    <p:sldId id="269" r:id="rId12"/>
    <p:sldId id="270" r:id="rId13"/>
    <p:sldId id="262" r:id="rId14"/>
    <p:sldId id="263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clike.com/ru/start?course=child&amp;utm_source=yandex&amp;utm_medium=cpc&amp;utm_campaign=LL-web-rus-cpa-main-18.09.2024&amp;utm_term=---autotargeting&amp;campaignid=114378513&amp;channel=search&amp;etext=2202.Q8M8ofR8D5VwLrwp0BVgEMl03esFxMFF3tfaVnPdTpbzHB6v61W9XyF0JUrmoaIHprzwVAe_DUL6yFqxgUc2qgx7KOFlNKCCdOaZ1cPbuj5lanR5bWdneHRocnZrempj.0d2a349bd48c64bcc2e95378890bbd5801abf83c&amp;yclid=14752206242790244351" TargetMode="External"/><Relationship Id="rId2" Type="http://schemas.openxmlformats.org/officeDocument/2006/relationships/hyperlink" Target="https://www.maam.ru/detskijsad/kviz-igra-na-temu-matematika-vokrug-n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wall-162044382_7266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3" y="830997"/>
            <a:ext cx="11075087" cy="48039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830" y="3886199"/>
            <a:ext cx="10937174" cy="29718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Математический </a:t>
            </a:r>
            <a:r>
              <a:rPr lang="ru-RU" sz="2800" b="1" dirty="0" err="1" smtClean="0">
                <a:solidFill>
                  <a:srgbClr val="FFC000"/>
                </a:solidFill>
              </a:rPr>
              <a:t>квиз</a:t>
            </a:r>
            <a:r>
              <a:rPr lang="ru-RU" sz="2800" b="1" dirty="0" smtClean="0">
                <a:solidFill>
                  <a:srgbClr val="FFC000"/>
                </a:solidFill>
              </a:rPr>
              <a:t> для детей и родителей </a:t>
            </a:r>
            <a:br>
              <a:rPr lang="ru-RU" sz="2800" b="1" dirty="0" smtClean="0">
                <a:solidFill>
                  <a:srgbClr val="FFC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«занимательная математика»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079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Информационно-методический </a:t>
            </a:r>
            <a:r>
              <a:rPr lang="ru-RU" sz="1600" b="1" dirty="0" smtClean="0">
                <a:solidFill>
                  <a:srgbClr val="002060"/>
                </a:solidFill>
              </a:rPr>
              <a:t>центр Управления </a:t>
            </a:r>
            <a:r>
              <a:rPr lang="ru-RU" sz="1600" b="1" dirty="0">
                <a:solidFill>
                  <a:srgbClr val="002060"/>
                </a:solidFill>
              </a:rPr>
              <a:t>образования </a:t>
            </a:r>
            <a:r>
              <a:rPr lang="ru-RU" sz="1600" b="1" dirty="0" smtClean="0">
                <a:solidFill>
                  <a:srgbClr val="002060"/>
                </a:solidFill>
              </a:rPr>
              <a:t>администрации </a:t>
            </a:r>
            <a:r>
              <a:rPr lang="ru-RU" sz="1600" b="1" dirty="0">
                <a:solidFill>
                  <a:srgbClr val="002060"/>
                </a:solidFill>
              </a:rPr>
              <a:t>г. </a:t>
            </a:r>
            <a:r>
              <a:rPr lang="ru-RU" sz="1600" b="1" dirty="0" err="1">
                <a:solidFill>
                  <a:srgbClr val="002060"/>
                </a:solidFill>
              </a:rPr>
              <a:t>Коврова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Ресурсный центр на базе </a:t>
            </a:r>
            <a:r>
              <a:rPr lang="ru-RU" sz="1600" b="1" dirty="0" smtClean="0">
                <a:solidFill>
                  <a:srgbClr val="002060"/>
                </a:solidFill>
              </a:rPr>
              <a:t>МБДОУ </a:t>
            </a:r>
            <a:r>
              <a:rPr lang="ru-RU" sz="1600" b="1" dirty="0">
                <a:solidFill>
                  <a:srgbClr val="002060"/>
                </a:solidFill>
              </a:rPr>
              <a:t>№ 49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>
                <a:solidFill>
                  <a:srgbClr val="002060"/>
                </a:solidFill>
              </a:rPr>
              <a:t>Реализация современных технологий развития творческой игровой деятельности в соответствии с ФГОС ДО»</a:t>
            </a:r>
          </a:p>
        </p:txBody>
      </p:sp>
    </p:spTree>
    <p:extLst>
      <p:ext uri="{BB962C8B-B14F-4D97-AF65-F5344CB8AC3E}">
        <p14:creationId xmlns:p14="http://schemas.microsoft.com/office/powerpoint/2010/main" val="25472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6863" y="115404"/>
            <a:ext cx="5790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Разгадай ребус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316079"/>
            <a:ext cx="2610890" cy="20774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2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7</a:t>
            </a:r>
            <a:r>
              <a:rPr lang="ru-RU" sz="12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12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5543" y="3842546"/>
            <a:ext cx="415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Проверь себя</a:t>
            </a:r>
            <a:endParaRPr lang="ru-RU" sz="4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39" y="898897"/>
            <a:ext cx="5166617" cy="51666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7772" y="5733143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СЕМЬЯ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881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96863" y="115404"/>
            <a:ext cx="5790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Разгадай ребус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5743" y="1342874"/>
            <a:ext cx="456148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100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endParaRPr lang="ru-RU" sz="9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543" y="3216674"/>
            <a:ext cx="4354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Проверь себя</a:t>
            </a:r>
            <a:endParaRPr lang="ru-RU" sz="4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79" y="2362388"/>
            <a:ext cx="7188435" cy="40494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1772" y="5254171"/>
            <a:ext cx="384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СТОЛ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179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86" y="1038734"/>
            <a:ext cx="4172545" cy="5267726"/>
          </a:xfrm>
        </p:spPr>
      </p:pic>
      <p:sp>
        <p:nvSpPr>
          <p:cNvPr id="5" name="Прямоугольник 4"/>
          <p:cNvSpPr/>
          <p:nvPr/>
        </p:nvSpPr>
        <p:spPr>
          <a:xfrm>
            <a:off x="3196863" y="115404"/>
            <a:ext cx="5790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Разгадай ребус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5045" y="1672603"/>
            <a:ext cx="53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</a:t>
            </a:r>
            <a:r>
              <a:rPr lang="ru-RU" sz="9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114376" y="4311561"/>
            <a:ext cx="440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Проверь себя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50971" y="5617029"/>
            <a:ext cx="393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СТРИЖИ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46913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71" y="329141"/>
            <a:ext cx="10929257" cy="875545"/>
          </a:xfrm>
        </p:spPr>
        <p:txBody>
          <a:bodyPr/>
          <a:lstStyle/>
          <a:p>
            <a:pPr algn="ctr"/>
            <a:r>
              <a:rPr lang="ru-RU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СКОЛЬКО ПРЯМОУГОЛЬНИКОВ ТЫ ВИДИШЬ 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" t="4524" r="3879" b="41061"/>
          <a:stretch/>
        </p:blipFill>
        <p:spPr>
          <a:xfrm>
            <a:off x="2728685" y="1059543"/>
            <a:ext cx="6342744" cy="5516712"/>
          </a:xfrm>
        </p:spPr>
      </p:pic>
      <p:sp>
        <p:nvSpPr>
          <p:cNvPr id="6" name="TextBox 5"/>
          <p:cNvSpPr txBox="1"/>
          <p:nvPr/>
        </p:nvSpPr>
        <p:spPr>
          <a:xfrm>
            <a:off x="7126516" y="4920343"/>
            <a:ext cx="481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ПРОВЕРЬ СЕБЯ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0344" y="5732910"/>
            <a:ext cx="181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11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6" y="350761"/>
            <a:ext cx="10261599" cy="999068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4800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ЗАДАНИЕ ДЛЯ РОДИТЕЛЕЙ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55" y="4915504"/>
            <a:ext cx="724127" cy="1086191"/>
          </a:xfrm>
        </p:spPr>
      </p:pic>
      <p:sp>
        <p:nvSpPr>
          <p:cNvPr id="4" name="Прямоугольник 3"/>
          <p:cNvSpPr/>
          <p:nvPr/>
        </p:nvSpPr>
        <p:spPr>
          <a:xfrm>
            <a:off x="5065485" y="2562905"/>
            <a:ext cx="2264229" cy="21432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02" y="4915505"/>
            <a:ext cx="724127" cy="1086191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55" y="1433153"/>
            <a:ext cx="724127" cy="1086191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18" y="1476714"/>
            <a:ext cx="724127" cy="1086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401" y="1669143"/>
            <a:ext cx="3135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Необходимо расширить пруд в 2 раза таким образом, чтобы сохранить его квадратную форму и все деревья по берегам.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9954" y="6005229"/>
            <a:ext cx="415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Проверь себя</a:t>
            </a:r>
            <a:endParaRPr lang="ru-RU" sz="40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75481" y="1418649"/>
            <a:ext cx="2225681" cy="221589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994037" y="1429979"/>
            <a:ext cx="2203561" cy="224353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971922" y="3714693"/>
            <a:ext cx="2223070" cy="211608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6197598" y="3688858"/>
            <a:ext cx="2225679" cy="21221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329714" y="491197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48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669" y="872065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</a:rPr>
              <a:t>Молодцы!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</a:rPr>
              <a:t>Вы справились!</a:t>
            </a:r>
            <a:endParaRPr lang="ru-RU" sz="8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960" y="44472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Интернет-ресурсы, используемые при создании игры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276" y="2225842"/>
            <a:ext cx="8534400" cy="4204815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hlinkClick r:id="rId2"/>
              </a:rPr>
              <a:t>https://www.maam.ru/detskijsad/kviz-igra-na-temu-matematika-vokrug-nas.html</a:t>
            </a:r>
            <a:endParaRPr lang="ru-RU" dirty="0"/>
          </a:p>
          <a:p>
            <a:r>
              <a:rPr lang="ru-RU" u="sng" dirty="0">
                <a:hlinkClick r:id="rId3"/>
              </a:rPr>
              <a:t>https://logiclike.com/ru/start?course=child&amp;utm_source=yandex&amp;utm_medium=cpc&amp;utm_campaign=LL-web-rus-cpa-main-18.09.2024&amp;utm_term=---autotargeting&amp;campaignid=114378513&amp;channel=search&amp;etext=2202.Q8M8ofR8D5VwLrwp0BVgEMl03esFxMFF3tfaVnPdTpbzHB6v61W9XyF0JUrmoaIHprzwVAe_DUL6yFqxgUc2qgx7KOFlNKCCdOaZ1cPbuj5lanR5bWdneHRocnZrempj.0d2a349bd48c64bcc2e95378890bbd5801abf83c&amp;yclid=14752206242790244351</a:t>
            </a:r>
            <a:endParaRPr lang="ru-RU" dirty="0"/>
          </a:p>
          <a:p>
            <a:r>
              <a:rPr lang="ru-RU" u="sng" dirty="0">
                <a:hlinkClick r:id="rId4"/>
              </a:rPr>
              <a:t>https://vk.com/wall-162044382_72662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59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r="12846"/>
          <a:stretch/>
        </p:blipFill>
        <p:spPr>
          <a:xfrm>
            <a:off x="570015" y="1790205"/>
            <a:ext cx="4797632" cy="3614738"/>
          </a:xfrm>
        </p:spPr>
      </p:pic>
      <p:sp>
        <p:nvSpPr>
          <p:cNvPr id="6" name="TextBox 5"/>
          <p:cNvSpPr txBox="1"/>
          <p:nvPr/>
        </p:nvSpPr>
        <p:spPr>
          <a:xfrm>
            <a:off x="5967971" y="1687691"/>
            <a:ext cx="5094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Дама сдавала в багаж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Диван, чемодан, саквояж,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Картину, корзину, картонку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маленькую собачонку.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Но только раздался звонок,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Удрал из вагона щенок…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Сколько предметов осталось?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5569" y="297188"/>
            <a:ext cx="631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Весёлые задачки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47" y="3931401"/>
            <a:ext cx="1702071" cy="17020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1" y="4639813"/>
            <a:ext cx="1794681" cy="17946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10" y="3834737"/>
            <a:ext cx="2033515" cy="20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05971" y="1430516"/>
            <a:ext cx="5094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 яблоне было 10 яблок.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Садовник разрешил детям сорвать с яблони по одному яблоку.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На яблоне осталось 6 яблок.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Сколько было детей?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5569" y="297188"/>
            <a:ext cx="631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Весёлые задачки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6" y="1230307"/>
            <a:ext cx="3642550" cy="44234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20" y="3913565"/>
            <a:ext cx="1324097" cy="1324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27" y="4774496"/>
            <a:ext cx="1466850" cy="1466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42" y="3346889"/>
            <a:ext cx="1390772" cy="13907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17" y="3346889"/>
            <a:ext cx="1033272" cy="1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72868" y="1231809"/>
            <a:ext cx="5094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Винни-Пух и Пятачок были в гостях у Кролика. У Кролика в шкафу стояли 5 горшочков с мёдом и 2 банки с вареньем. Сначала они съели всё варенье, а потом 3 горшочка с мёдом. 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Остался ли мёд у Кролика?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Если остался, то сколько горшочков?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5569" y="297188"/>
            <a:ext cx="6312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Весёлые задачки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56" y="5176895"/>
            <a:ext cx="1324097" cy="1324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27" y="4774496"/>
            <a:ext cx="1466850" cy="1466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17" y="3346889"/>
            <a:ext cx="1033272" cy="155143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" y="1283583"/>
            <a:ext cx="4819650" cy="3614738"/>
          </a:xfrm>
        </p:spPr>
      </p:pic>
      <p:sp>
        <p:nvSpPr>
          <p:cNvPr id="12" name="TextBox 11"/>
          <p:cNvSpPr txBox="1"/>
          <p:nvPr/>
        </p:nvSpPr>
        <p:spPr>
          <a:xfrm>
            <a:off x="5834003" y="3540133"/>
            <a:ext cx="1790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12000" b="1" dirty="0"/>
          </a:p>
        </p:txBody>
      </p:sp>
    </p:spTree>
    <p:extLst>
      <p:ext uri="{BB962C8B-B14F-4D97-AF65-F5344CB8AC3E}">
        <p14:creationId xmlns:p14="http://schemas.microsoft.com/office/powerpoint/2010/main" val="38605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362" y="-18392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Числа в сказках</a:t>
            </a:r>
            <a:endParaRPr lang="ru-RU" sz="54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9232" y="624977"/>
            <a:ext cx="4762754" cy="70235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186284" y="2659427"/>
            <a:ext cx="3114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ПРАВИЛЬНЫЙ 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6284" y="3613534"/>
            <a:ext cx="310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«Три медведя»</a:t>
            </a:r>
            <a:endParaRPr lang="ru-RU" sz="28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12800" y="1012899"/>
            <a:ext cx="10488159" cy="6204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Вашему вниманию представлены иллюстрации из сказок, в названии которых есть числа. Вспомните, как называются эти сказки.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362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Числа в сказках</a:t>
            </a:r>
            <a:endParaRPr lang="ru-RU" sz="54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2" y="1201280"/>
            <a:ext cx="4658368" cy="5462189"/>
          </a:xfrm>
        </p:spPr>
      </p:pic>
      <p:sp>
        <p:nvSpPr>
          <p:cNvPr id="7" name="TextBox 6"/>
          <p:cNvSpPr txBox="1"/>
          <p:nvPr/>
        </p:nvSpPr>
        <p:spPr>
          <a:xfrm>
            <a:off x="6601968" y="1922400"/>
            <a:ext cx="4169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ПРАВИЛЬНЫЙ ОТВЕТ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4496" y="3291840"/>
            <a:ext cx="486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«Волк семеро козлят»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7852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362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Числа в сказках</a:t>
            </a:r>
            <a:endParaRPr lang="ru-RU" sz="54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07067"/>
            <a:ext cx="7226301" cy="4817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97468" y="4844092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ПРАВИЛЬНЫЙ ОТВЕТ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93024" y="2201316"/>
            <a:ext cx="3572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«Сказка о мёртвой царевне и семи богатырях»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830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12" y="429683"/>
            <a:ext cx="8534400" cy="694268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Зарядка для ума</a:t>
            </a:r>
            <a:endParaRPr lang="ru-RU" sz="5400" b="1" cap="none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61"/>
          <a:stretch/>
        </p:blipFill>
        <p:spPr>
          <a:xfrm>
            <a:off x="848746" y="2266950"/>
            <a:ext cx="4948836" cy="360000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5909652" y="1636157"/>
            <a:ext cx="5091282" cy="36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9200" y="1266825"/>
            <a:ext cx="1047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Выложи фигуру по образцу. Убери 3 палочки так, чтобы осталось 3 таких же квадрата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9900" y="5724525"/>
            <a:ext cx="34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35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4" y="229658"/>
            <a:ext cx="8534400" cy="694268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Зарядка для ума</a:t>
            </a:r>
            <a:endParaRPr lang="ru-RU" sz="5400" b="1" cap="none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49" y="1098297"/>
            <a:ext cx="1125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Выложите фигуру по образцу.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Уберите </a:t>
            </a:r>
            <a:r>
              <a:rPr lang="ru-RU" dirty="0">
                <a:solidFill>
                  <a:schemeClr val="bg1"/>
                </a:solidFill>
              </a:rPr>
              <a:t>четыре палочки так, чтобы осталось три таких же квадрата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5648" b="64841"/>
          <a:stretch/>
        </p:blipFill>
        <p:spPr>
          <a:xfrm>
            <a:off x="610932" y="1752600"/>
            <a:ext cx="9876093" cy="216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6389" r="2751" b="65139"/>
          <a:stretch/>
        </p:blipFill>
        <p:spPr>
          <a:xfrm>
            <a:off x="529951" y="4243737"/>
            <a:ext cx="9690373" cy="2102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4175" y="3806826"/>
            <a:ext cx="3409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794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500</TotalTime>
  <Words>317</Words>
  <Application>Microsoft Office PowerPoint</Application>
  <PresentationFormat>Широкоэкранный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Сектор</vt:lpstr>
      <vt:lpstr>Математический квиз для детей и родителей  «занимательная математика»</vt:lpstr>
      <vt:lpstr>Презентация PowerPoint</vt:lpstr>
      <vt:lpstr>Презентация PowerPoint</vt:lpstr>
      <vt:lpstr>Презентация PowerPoint</vt:lpstr>
      <vt:lpstr>Числа в сказках</vt:lpstr>
      <vt:lpstr>Числа в сказках</vt:lpstr>
      <vt:lpstr>Числа в сказках</vt:lpstr>
      <vt:lpstr>Зарядка для ума</vt:lpstr>
      <vt:lpstr>Зарядка для ума</vt:lpstr>
      <vt:lpstr>Презентация PowerPoint</vt:lpstr>
      <vt:lpstr>Презентация PowerPoint</vt:lpstr>
      <vt:lpstr>Презентация PowerPoint</vt:lpstr>
      <vt:lpstr>СКОЛЬКО ПРЯМОУГОЛЬНИКОВ ТЫ ВИДИШЬ ?</vt:lpstr>
      <vt:lpstr> ЗАДАНИЕ ДЛЯ РОДИТЕЛЕЙ</vt:lpstr>
      <vt:lpstr>Презентация PowerPoint</vt:lpstr>
      <vt:lpstr>Интернет-ресурсы, используемые при создании игры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квиз  для детей и родителей  «занимательная математика»</dc:title>
  <dc:creator>Admin</dc:creator>
  <cp:lastModifiedBy>Admin</cp:lastModifiedBy>
  <cp:revision>46</cp:revision>
  <dcterms:created xsi:type="dcterms:W3CDTF">2026-02-08T16:06:24Z</dcterms:created>
  <dcterms:modified xsi:type="dcterms:W3CDTF">2026-02-16T19:19:06Z</dcterms:modified>
</cp:coreProperties>
</file>