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9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3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37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63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28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3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53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191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3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7F654-A75D-4BCA-B223-03F2BA476FEF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4EE9F-5CAE-4537-ADD8-6E737E503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4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9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3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7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1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4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1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8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2021-11-08T18:44:27Z</dcterms:created>
  <dcterms:modified xsi:type="dcterms:W3CDTF">2021-11-08T18:56:53Z</dcterms:modified>
</cp:coreProperties>
</file>