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DE57-4E17-45BC-A8EF-76AF29D4DDF3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9248-8583-4F94-93C2-04AA018205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672821_7-p-sportivnie-foni-dlya-detskogo-sad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38"/>
            <a:ext cx="9144000" cy="6840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</a:rPr>
              <a:t>Наши</a:t>
            </a:r>
            <a:r>
              <a:rPr lang="ru-RU" sz="6600" dirty="0" smtClean="0">
                <a:solidFill>
                  <a:schemeClr val="accent2"/>
                </a:solidFill>
              </a:rPr>
              <a:t> будущие </a:t>
            </a:r>
            <a:br>
              <a:rPr lang="ru-RU" sz="6600" dirty="0" smtClean="0">
                <a:solidFill>
                  <a:schemeClr val="accent2"/>
                </a:solidFill>
              </a:rPr>
            </a:b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олимпийцы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3682092_4-p-foni-dlya-detskoi-prezentatsii-spor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pic>
        <p:nvPicPr>
          <p:cNvPr id="22531" name="Picture 3" descr="C:\Users\Админ\Desktop\IMG-d15ab2b642b7260699bfe99a3fbffa1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3020782" cy="4027710"/>
          </a:xfrm>
          <a:prstGeom prst="rect">
            <a:avLst/>
          </a:prstGeom>
          <a:noFill/>
        </p:spPr>
      </p:pic>
      <p:pic>
        <p:nvPicPr>
          <p:cNvPr id="22532" name="Picture 4" descr="C:\Users\Админ\Desktop\IMG-4e2657606fb9baa0ac50764d43e6d2d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45638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catherineasquithgallery.com/uploads/posts/2021-02/1613682082_46-p-foni-dlya-detskoi-prezentatsii-sport-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Админ\Desktop\IMG-528e4af339a74d88469d66e80195c67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456384" cy="4608512"/>
          </a:xfrm>
          <a:prstGeom prst="rect">
            <a:avLst/>
          </a:prstGeom>
          <a:noFill/>
        </p:spPr>
      </p:pic>
      <p:pic>
        <p:nvPicPr>
          <p:cNvPr id="23556" name="Picture 4" descr="C:\Users\Админ\Desktop\IMG-e991a8c13caadf1f6ec266370332aa0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3528392" cy="5323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atherineasquithgallery.com/uploads/posts/2021-02/1613682044_45-p-foni-dlya-detskoi-prezentatsii-sport-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4158">
            <a:off x="730452" y="1255102"/>
            <a:ext cx="36724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1030">
            <a:off x="4635882" y="587233"/>
            <a:ext cx="4279323" cy="525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catherineasquithgallery.com/uploads/posts/2021-02/1613682080_53-p-foni-dlya-detskoi-prezentatsii-sport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B0F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00B0F0"/>
                </a:solidFill>
              </a:rPr>
              <a:t>за внимание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catherineasquithgallery.com/uploads/posts/2021-02/1613682102_21-p-foni-dlya-detskoi-prezentatsii-sport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"/>
            <a:ext cx="9324528" cy="6858000"/>
          </a:xfrm>
          <a:prstGeom prst="rect">
            <a:avLst/>
          </a:prstGeom>
          <a:noFill/>
        </p:spPr>
      </p:pic>
      <p:pic>
        <p:nvPicPr>
          <p:cNvPr id="4100" name="Picture 4" descr="C:\Users\Админ\Desktop\IMG-8b459c7e6e8b3c515b3694c4a835adb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740664" cy="4987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638541_6-p-fon-dlya-prezentatsii-zimnii-spor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4"/>
            <a:ext cx="9144000" cy="686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Админ\Desktop\IMG-ea20a7dad19e26bdcb0e8a3bc833ba0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248203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ds05.infourok.ru/uploads/ex/1002/001420b9-5ec42e6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Админ\Desktop\IMG-775f4cf5251fe5255991aa750c53917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480720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atherineasquithgallery.com/uploads/posts/2021-02/thumbs/1613682080_67-p-foni-dlya-detskoi-prezentatsii-sport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Админ\Desktop\IMG-66e7bad7724c89e1d6a1a3503cb4e74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312368" cy="4824536"/>
          </a:xfrm>
          <a:prstGeom prst="rect">
            <a:avLst/>
          </a:prstGeom>
          <a:noFill/>
        </p:spPr>
      </p:pic>
      <p:pic>
        <p:nvPicPr>
          <p:cNvPr id="17412" name="Picture 4" descr="C:\Users\Админ\Desktop\IMG-42f50881f95ba6f7a22f54c685c5a63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052736"/>
            <a:ext cx="3168352" cy="4705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catherineasquithgallery.com/uploads/posts/2021-02/1613682140_66-p-foni-dlya-detskoi-prezentatsii-sport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Админ\Desktop\IMG-75a7ce320e008d9e463ba5410b4cc88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672408" cy="4896544"/>
          </a:xfrm>
          <a:prstGeom prst="rect">
            <a:avLst/>
          </a:prstGeom>
          <a:noFill/>
        </p:spPr>
      </p:pic>
      <p:pic>
        <p:nvPicPr>
          <p:cNvPr id="18436" name="Picture 4" descr="C:\Users\Админ\Desktop\IMG-2e9a21c1d48ec180ad9f21d8811dec1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3744416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catherineasquithgallery.com/uploads/posts/2021-02/1613682079_33-p-foni-dlya-detskoi-prezentatsii-sport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Админ\Desktop\IMG-0de2368b733a239fd406c9fbcc15271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129812" cy="4032448"/>
          </a:xfrm>
          <a:prstGeom prst="rect">
            <a:avLst/>
          </a:prstGeom>
          <a:noFill/>
        </p:spPr>
      </p:pic>
      <p:pic>
        <p:nvPicPr>
          <p:cNvPr id="19460" name="Picture 4" descr="C:\Users\Админ\Desktop\IMG-fa06a95b4e6508aaa83e3af95af23cb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3327440" cy="4208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atherineasquithgallery.com/uploads/posts/2021-02/1613682104_36-p-foni-dlya-detskoi-prezentatsii-sport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2618">
            <a:off x="2253299" y="624988"/>
            <a:ext cx="3820372" cy="52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atherineasquithgallery.com/uploads/posts/2021-02/1613682049_3-p-foni-dlya-detskoi-prezentatsii-spo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Админ\Desktop\IMG-aa4374af3450757464c0bab87d27f25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3024336" cy="4824536"/>
          </a:xfrm>
          <a:prstGeom prst="rect">
            <a:avLst/>
          </a:prstGeom>
          <a:noFill/>
        </p:spPr>
      </p:pic>
      <p:pic>
        <p:nvPicPr>
          <p:cNvPr id="21508" name="Picture 4" descr="C:\Users\Админ\Desktop\IMG-4c6fee65268fe9f5c2c92c7cff98bf1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312368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Наши будущие  олимпийцы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будущие  олимпийцы</dc:title>
  <dc:creator>Админ</dc:creator>
  <cp:lastModifiedBy>Админ</cp:lastModifiedBy>
  <cp:revision>6</cp:revision>
  <dcterms:created xsi:type="dcterms:W3CDTF">2021-11-04T10:32:44Z</dcterms:created>
  <dcterms:modified xsi:type="dcterms:W3CDTF">2021-11-04T11:26:07Z</dcterms:modified>
</cp:coreProperties>
</file>